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4" r:id="rId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55"/>
  </p:normalViewPr>
  <p:slideViewPr>
    <p:cSldViewPr snapToGrid="0">
      <p:cViewPr varScale="1">
        <p:scale>
          <a:sx n="71" d="100"/>
          <a:sy n="71" d="100"/>
        </p:scale>
        <p:origin x="139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86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2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46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>
                    <a:tint val="82000"/>
                  </a:schemeClr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82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82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0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3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4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89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5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4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27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69979E-FA5E-A741-A94F-8586A62B4C92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129EA7-FDBD-1F47-92D8-EE1E96B2A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9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4D797-307B-BD4B-86EC-FADC147E2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91C5A4-91A5-964D-5F1D-DCDC7AE4A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0"/>
            <a:ext cx="10088485" cy="779564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23A7CD-3C40-F243-BA8C-F8B2D01E020E}"/>
              </a:ext>
            </a:extLst>
          </p:cNvPr>
          <p:cNvSpPr txBox="1"/>
          <p:nvPr/>
        </p:nvSpPr>
        <p:spPr>
          <a:xfrm>
            <a:off x="666427" y="1782305"/>
            <a:ext cx="11933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>
                <a:highlight>
                  <a:srgbClr val="FFFF00"/>
                </a:highlight>
              </a:rPr>
              <a:t>August 31</a:t>
            </a:r>
          </a:p>
          <a:p>
            <a:r>
              <a:rPr lang="en-US" sz="1000" dirty="0">
                <a:highlight>
                  <a:srgbClr val="FFFF00"/>
                </a:highlight>
              </a:rPr>
              <a:t>Baked Chicken</a:t>
            </a:r>
          </a:p>
          <a:p>
            <a:r>
              <a:rPr lang="en-US" sz="1000" dirty="0">
                <a:highlight>
                  <a:srgbClr val="FFFF00"/>
                </a:highlight>
              </a:rPr>
              <a:t>Roasted potatoes</a:t>
            </a:r>
          </a:p>
          <a:p>
            <a:r>
              <a:rPr lang="en-US" sz="1000" dirty="0">
                <a:highlight>
                  <a:srgbClr val="FFFF00"/>
                </a:highlight>
              </a:rPr>
              <a:t>Peas &amp; Carrots, roll</a:t>
            </a:r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EE15DD-98D8-AA91-1DA8-F09108681B28}"/>
              </a:ext>
            </a:extLst>
          </p:cNvPr>
          <p:cNvSpPr txBox="1"/>
          <p:nvPr/>
        </p:nvSpPr>
        <p:spPr>
          <a:xfrm>
            <a:off x="666427" y="2614701"/>
            <a:ext cx="1193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14CDC5-5A7B-80E3-173F-438D9FF1EB57}"/>
              </a:ext>
            </a:extLst>
          </p:cNvPr>
          <p:cNvSpPr txBox="1"/>
          <p:nvPr/>
        </p:nvSpPr>
        <p:spPr>
          <a:xfrm>
            <a:off x="2526223" y="2614701"/>
            <a:ext cx="1394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BFF6C4-B9FB-824C-32C9-5524FBC790E6}"/>
              </a:ext>
            </a:extLst>
          </p:cNvPr>
          <p:cNvSpPr txBox="1"/>
          <p:nvPr/>
        </p:nvSpPr>
        <p:spPr>
          <a:xfrm>
            <a:off x="4386021" y="2614701"/>
            <a:ext cx="1193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D33B0C-B5FE-001C-68A4-35615D976A0D}"/>
              </a:ext>
            </a:extLst>
          </p:cNvPr>
          <p:cNvSpPr txBox="1"/>
          <p:nvPr/>
        </p:nvSpPr>
        <p:spPr>
          <a:xfrm>
            <a:off x="7997126" y="2614701"/>
            <a:ext cx="1394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  <a:p>
            <a:endParaRPr lang="en-US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44DC07-C1C1-91FC-A6F8-6E969580D8B2}"/>
              </a:ext>
            </a:extLst>
          </p:cNvPr>
          <p:cNvSpPr txBox="1"/>
          <p:nvPr/>
        </p:nvSpPr>
        <p:spPr>
          <a:xfrm>
            <a:off x="4345873" y="3478770"/>
            <a:ext cx="11933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Cheesy Pull-a-part</a:t>
            </a:r>
          </a:p>
          <a:p>
            <a:r>
              <a:rPr lang="en-US" sz="1000" dirty="0"/>
              <a:t>w/marinara sauce</a:t>
            </a:r>
          </a:p>
          <a:p>
            <a:r>
              <a:rPr lang="en-US" sz="1000" dirty="0"/>
              <a:t>Whole kennel Corn</a:t>
            </a:r>
          </a:p>
          <a:p>
            <a:r>
              <a:rPr lang="en-US" sz="1000" dirty="0"/>
              <a:t>Carrots w/ ranch</a:t>
            </a:r>
          </a:p>
          <a:p>
            <a:endParaRPr lang="en-US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FB3CEC-9875-D961-2EF6-22D28679FD69}"/>
              </a:ext>
            </a:extLst>
          </p:cNvPr>
          <p:cNvSpPr txBox="1"/>
          <p:nvPr/>
        </p:nvSpPr>
        <p:spPr>
          <a:xfrm>
            <a:off x="6243233" y="3537436"/>
            <a:ext cx="13948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Lasagna</a:t>
            </a:r>
          </a:p>
          <a:p>
            <a:r>
              <a:rPr lang="en-US" sz="1000" dirty="0"/>
              <a:t>Salad w/ranch</a:t>
            </a:r>
          </a:p>
          <a:p>
            <a:r>
              <a:rPr lang="en-US" sz="1000" dirty="0"/>
              <a:t>Italian Vegetable</a:t>
            </a:r>
          </a:p>
          <a:p>
            <a:r>
              <a:rPr lang="en-US" sz="1000" dirty="0"/>
              <a:t>Bread stick</a:t>
            </a:r>
          </a:p>
          <a:p>
            <a:endParaRPr lang="en-US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CD4F23-BF81-C9BB-662B-118FC61E8623}"/>
              </a:ext>
            </a:extLst>
          </p:cNvPr>
          <p:cNvSpPr txBox="1"/>
          <p:nvPr/>
        </p:nvSpPr>
        <p:spPr>
          <a:xfrm>
            <a:off x="7997126" y="3505853"/>
            <a:ext cx="13948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Ham &amp; Turkey Club</a:t>
            </a:r>
          </a:p>
          <a:p>
            <a:r>
              <a:rPr lang="en-US" sz="1000" dirty="0"/>
              <a:t>Lettuce &amp; Tomatoes</a:t>
            </a:r>
          </a:p>
          <a:p>
            <a:r>
              <a:rPr lang="en-US" sz="1000" dirty="0"/>
              <a:t>Veggies Beans</a:t>
            </a:r>
          </a:p>
          <a:p>
            <a:r>
              <a:rPr lang="en-US" sz="1000" dirty="0"/>
              <a:t>Choice of Sun Chip</a:t>
            </a:r>
          </a:p>
          <a:p>
            <a:endParaRPr lang="en-US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2EA344-0D22-6060-26A8-0A6BBBEA89A6}"/>
              </a:ext>
            </a:extLst>
          </p:cNvPr>
          <p:cNvSpPr txBox="1"/>
          <p:nvPr/>
        </p:nvSpPr>
        <p:spPr>
          <a:xfrm>
            <a:off x="666427" y="4426384"/>
            <a:ext cx="11933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Chicken Fingers</a:t>
            </a:r>
          </a:p>
          <a:p>
            <a:r>
              <a:rPr lang="en-US" sz="1000" dirty="0"/>
              <a:t>Creamed Potatoes</a:t>
            </a:r>
          </a:p>
          <a:p>
            <a:r>
              <a:rPr lang="en-US" sz="1000" dirty="0"/>
              <a:t>Pinto Beans</a:t>
            </a:r>
          </a:p>
          <a:p>
            <a:r>
              <a:rPr lang="en-US" sz="1000" dirty="0"/>
              <a:t>Cornbread</a:t>
            </a:r>
          </a:p>
          <a:p>
            <a:endParaRPr lang="en-US" sz="1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F96A47-0DC8-53D4-4E04-C792ADB3DAB4}"/>
              </a:ext>
            </a:extLst>
          </p:cNvPr>
          <p:cNvSpPr txBox="1"/>
          <p:nvPr/>
        </p:nvSpPr>
        <p:spPr>
          <a:xfrm>
            <a:off x="2526223" y="4426384"/>
            <a:ext cx="13948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Pancakes w/syrup</a:t>
            </a:r>
          </a:p>
          <a:p>
            <a:r>
              <a:rPr lang="en-US" sz="1000" dirty="0"/>
              <a:t>Sausages Patties</a:t>
            </a:r>
          </a:p>
          <a:p>
            <a:r>
              <a:rPr lang="en-US" sz="1000" dirty="0" err="1"/>
              <a:t>Tator</a:t>
            </a:r>
            <a:r>
              <a:rPr lang="en-US" sz="1000" dirty="0"/>
              <a:t> tots</a:t>
            </a:r>
          </a:p>
          <a:p>
            <a:r>
              <a:rPr lang="en-US" sz="1000"/>
              <a:t>Tomato &amp; Cantaloupe</a:t>
            </a:r>
            <a:endParaRPr lang="en-US" sz="1000" dirty="0"/>
          </a:p>
          <a:p>
            <a:endParaRPr 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2C6B78-E5C8-6B06-30A3-849B82F4E4E5}"/>
              </a:ext>
            </a:extLst>
          </p:cNvPr>
          <p:cNvSpPr txBox="1"/>
          <p:nvPr/>
        </p:nvSpPr>
        <p:spPr>
          <a:xfrm>
            <a:off x="4386021" y="4426384"/>
            <a:ext cx="1193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Calzone</a:t>
            </a:r>
          </a:p>
          <a:p>
            <a:r>
              <a:rPr lang="en-US" sz="1000" dirty="0"/>
              <a:t>Garden salad w/ ranch</a:t>
            </a:r>
          </a:p>
          <a:p>
            <a:r>
              <a:rPr lang="en-US" sz="1000" dirty="0"/>
              <a:t>Succotash</a:t>
            </a:r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EFF481-2180-667B-2CA9-310A51141102}"/>
              </a:ext>
            </a:extLst>
          </p:cNvPr>
          <p:cNvSpPr txBox="1"/>
          <p:nvPr/>
        </p:nvSpPr>
        <p:spPr>
          <a:xfrm>
            <a:off x="6243233" y="4426384"/>
            <a:ext cx="13948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Cowboy Casserole</a:t>
            </a:r>
          </a:p>
          <a:p>
            <a:r>
              <a:rPr lang="en-US" sz="1000" dirty="0"/>
              <a:t>Cole Slaw</a:t>
            </a:r>
          </a:p>
          <a:p>
            <a:r>
              <a:rPr lang="en-US" sz="1000" dirty="0"/>
              <a:t>Green Beans</a:t>
            </a:r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FE805F-283D-6320-B891-659300957824}"/>
              </a:ext>
            </a:extLst>
          </p:cNvPr>
          <p:cNvSpPr txBox="1"/>
          <p:nvPr/>
        </p:nvSpPr>
        <p:spPr>
          <a:xfrm>
            <a:off x="7997126" y="4426384"/>
            <a:ext cx="13948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Hamburger</a:t>
            </a:r>
          </a:p>
          <a:p>
            <a:r>
              <a:rPr lang="en-US" sz="1000" dirty="0"/>
              <a:t>Lett., Tom., pick., onion</a:t>
            </a:r>
          </a:p>
          <a:p>
            <a:r>
              <a:rPr lang="en-US" sz="1000" dirty="0"/>
              <a:t>French Fries</a:t>
            </a:r>
          </a:p>
          <a:p>
            <a:r>
              <a:rPr lang="en-US" sz="1000" dirty="0"/>
              <a:t>Baked Beans</a:t>
            </a:r>
          </a:p>
          <a:p>
            <a:endParaRPr lang="en-US" sz="1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A82FBC-5986-1CA8-9F76-01F72B07CBD3}"/>
              </a:ext>
            </a:extLst>
          </p:cNvPr>
          <p:cNvSpPr txBox="1"/>
          <p:nvPr/>
        </p:nvSpPr>
        <p:spPr>
          <a:xfrm>
            <a:off x="666427" y="5346915"/>
            <a:ext cx="11933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Teriyaki Chicken</a:t>
            </a:r>
          </a:p>
          <a:p>
            <a:r>
              <a:rPr lang="en-US" sz="1000" dirty="0"/>
              <a:t>Stir Fried Rice</a:t>
            </a:r>
          </a:p>
          <a:p>
            <a:r>
              <a:rPr lang="en-US" sz="1000" dirty="0"/>
              <a:t>Broccoli, egg roll</a:t>
            </a:r>
          </a:p>
          <a:p>
            <a:r>
              <a:rPr lang="en-US" sz="1000"/>
              <a:t>Fortune cookies</a:t>
            </a:r>
            <a:endParaRPr lang="en-US" sz="1000" dirty="0"/>
          </a:p>
          <a:p>
            <a:endParaRPr lang="en-US" sz="1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17B5F7-C52A-6695-0BCD-CE0AFD176174}"/>
              </a:ext>
            </a:extLst>
          </p:cNvPr>
          <p:cNvSpPr txBox="1"/>
          <p:nvPr/>
        </p:nvSpPr>
        <p:spPr>
          <a:xfrm>
            <a:off x="2526223" y="5346915"/>
            <a:ext cx="1394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Meatloaf</a:t>
            </a:r>
          </a:p>
          <a:p>
            <a:r>
              <a:rPr lang="en-US" sz="1000" dirty="0"/>
              <a:t>Cream potatoes</a:t>
            </a:r>
          </a:p>
          <a:p>
            <a:r>
              <a:rPr lang="en-US" sz="1000" dirty="0"/>
              <a:t>English Peas</a:t>
            </a:r>
          </a:p>
          <a:p>
            <a:r>
              <a:rPr lang="en-US" sz="1000"/>
              <a:t>Roll</a:t>
            </a:r>
            <a:endParaRPr lang="en-US" sz="1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7D0D52E-2F84-D5A1-6D86-6B667AD543CE}"/>
              </a:ext>
            </a:extLst>
          </p:cNvPr>
          <p:cNvSpPr txBox="1"/>
          <p:nvPr/>
        </p:nvSpPr>
        <p:spPr>
          <a:xfrm>
            <a:off x="4386021" y="5346915"/>
            <a:ext cx="11933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Pizza Crunchers</a:t>
            </a:r>
          </a:p>
          <a:p>
            <a:r>
              <a:rPr lang="en-US" sz="1000" dirty="0"/>
              <a:t>Corn on cob</a:t>
            </a:r>
          </a:p>
          <a:p>
            <a:r>
              <a:rPr lang="en-US" sz="1000" dirty="0"/>
              <a:t>Salad w/ranch</a:t>
            </a:r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5DE6E3-8CD6-1623-7A9E-DF1EE93DFB56}"/>
              </a:ext>
            </a:extLst>
          </p:cNvPr>
          <p:cNvSpPr txBox="1"/>
          <p:nvPr/>
        </p:nvSpPr>
        <p:spPr>
          <a:xfrm>
            <a:off x="6243233" y="5346915"/>
            <a:ext cx="1394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Chicken Fingers</a:t>
            </a:r>
          </a:p>
          <a:p>
            <a:r>
              <a:rPr lang="en-US" sz="1000" dirty="0"/>
              <a:t>Rice w/gravy</a:t>
            </a:r>
          </a:p>
          <a:p>
            <a:r>
              <a:rPr lang="en-US" sz="1000" dirty="0"/>
              <a:t>Green beans</a:t>
            </a:r>
          </a:p>
          <a:p>
            <a:r>
              <a:rPr lang="en-US" sz="1000" dirty="0"/>
              <a:t>Roll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FFEEA2-135D-852B-9922-A868FCBD36EC}"/>
              </a:ext>
            </a:extLst>
          </p:cNvPr>
          <p:cNvSpPr txBox="1"/>
          <p:nvPr/>
        </p:nvSpPr>
        <p:spPr>
          <a:xfrm>
            <a:off x="7997126" y="5346915"/>
            <a:ext cx="13948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Corndog</a:t>
            </a:r>
          </a:p>
          <a:p>
            <a:r>
              <a:rPr lang="en-US" sz="1000" dirty="0"/>
              <a:t>French fries</a:t>
            </a:r>
          </a:p>
          <a:p>
            <a:r>
              <a:rPr lang="en-US" sz="1000" dirty="0"/>
              <a:t>Baked beans</a:t>
            </a:r>
          </a:p>
          <a:p>
            <a:endParaRPr lang="en-US" sz="1000" dirty="0"/>
          </a:p>
          <a:p>
            <a:endParaRPr lang="en-US" sz="1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F4DA757-3CB7-3252-8C5E-64847D993BCF}"/>
              </a:ext>
            </a:extLst>
          </p:cNvPr>
          <p:cNvSpPr txBox="1">
            <a:spLocks/>
          </p:cNvSpPr>
          <p:nvPr/>
        </p:nvSpPr>
        <p:spPr>
          <a:xfrm>
            <a:off x="258322" y="6356053"/>
            <a:ext cx="131312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Fresh Fruit with meal.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Choose of milk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00F95D-8021-2AAE-6130-2D96DCDA9368}"/>
              </a:ext>
            </a:extLst>
          </p:cNvPr>
          <p:cNvSpPr txBox="1">
            <a:spLocks/>
          </p:cNvSpPr>
          <p:nvPr/>
        </p:nvSpPr>
        <p:spPr>
          <a:xfrm>
            <a:off x="1733490" y="6356053"/>
            <a:ext cx="2634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Breakfast : Monday – BEC Biscuit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               Tuesday- Grilled cheese , bacon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               Wednesday- Sag. Biscuit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               Thursday- Sausage pancake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st.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                 Friday- Manager’s Choice</a:t>
            </a:r>
          </a:p>
          <a:p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401E65-C20F-3DA0-B46E-EC96BD4A8814}"/>
              </a:ext>
            </a:extLst>
          </p:cNvPr>
          <p:cNvSpPr txBox="1"/>
          <p:nvPr/>
        </p:nvSpPr>
        <p:spPr>
          <a:xfrm>
            <a:off x="3909041" y="1045885"/>
            <a:ext cx="22365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Mitchell Elementary School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ED2696C-EDE5-B124-46D8-24C1128B6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68" y="239244"/>
            <a:ext cx="991393" cy="6038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14C4BF-23C1-DE53-D046-CB07F90A3ADE}"/>
              </a:ext>
            </a:extLst>
          </p:cNvPr>
          <p:cNvSpPr txBox="1"/>
          <p:nvPr/>
        </p:nvSpPr>
        <p:spPr>
          <a:xfrm>
            <a:off x="1860731" y="1618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7A2F1B1-AB10-F29D-4B91-A16BB31CD667}"/>
              </a:ext>
            </a:extLst>
          </p:cNvPr>
          <p:cNvSpPr txBox="1"/>
          <p:nvPr/>
        </p:nvSpPr>
        <p:spPr>
          <a:xfrm>
            <a:off x="5570771" y="34283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B39AE2C-538B-CBCF-59EB-3CD7C0E24E50}"/>
              </a:ext>
            </a:extLst>
          </p:cNvPr>
          <p:cNvSpPr txBox="1"/>
          <p:nvPr/>
        </p:nvSpPr>
        <p:spPr>
          <a:xfrm>
            <a:off x="7425593" y="34292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3BF7F4-C389-635B-FBCE-061DD14A7366}"/>
              </a:ext>
            </a:extLst>
          </p:cNvPr>
          <p:cNvSpPr txBox="1"/>
          <p:nvPr/>
        </p:nvSpPr>
        <p:spPr>
          <a:xfrm>
            <a:off x="9265102" y="3428325"/>
            <a:ext cx="43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C88EC6F-9512-8CFF-6A8E-48AB0F64AB00}"/>
              </a:ext>
            </a:extLst>
          </p:cNvPr>
          <p:cNvSpPr txBox="1"/>
          <p:nvPr/>
        </p:nvSpPr>
        <p:spPr>
          <a:xfrm>
            <a:off x="1841743" y="431082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464DC8B-A545-510A-85CA-CBAAA6FABBBF}"/>
              </a:ext>
            </a:extLst>
          </p:cNvPr>
          <p:cNvSpPr txBox="1"/>
          <p:nvPr/>
        </p:nvSpPr>
        <p:spPr>
          <a:xfrm>
            <a:off x="3716208" y="429025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C08063E-EEE0-CB8B-E485-830AF06DB533}"/>
              </a:ext>
            </a:extLst>
          </p:cNvPr>
          <p:cNvSpPr txBox="1"/>
          <p:nvPr/>
        </p:nvSpPr>
        <p:spPr>
          <a:xfrm>
            <a:off x="5570771" y="430987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2A16176-AB1A-4353-895F-1291EE139F40}"/>
              </a:ext>
            </a:extLst>
          </p:cNvPr>
          <p:cNvSpPr txBox="1"/>
          <p:nvPr/>
        </p:nvSpPr>
        <p:spPr>
          <a:xfrm>
            <a:off x="7425593" y="431082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8C40080-7D69-44AD-0487-3FEF8BFD807C}"/>
              </a:ext>
            </a:extLst>
          </p:cNvPr>
          <p:cNvSpPr txBox="1"/>
          <p:nvPr/>
        </p:nvSpPr>
        <p:spPr>
          <a:xfrm>
            <a:off x="9265102" y="4309879"/>
            <a:ext cx="43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11F70FA-B2EF-2563-6AE2-EE97EDF6AFF2}"/>
              </a:ext>
            </a:extLst>
          </p:cNvPr>
          <p:cNvSpPr txBox="1"/>
          <p:nvPr/>
        </p:nvSpPr>
        <p:spPr>
          <a:xfrm>
            <a:off x="1841743" y="522635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194D585-533E-6D9B-7236-E2171D5B8A9A}"/>
              </a:ext>
            </a:extLst>
          </p:cNvPr>
          <p:cNvSpPr txBox="1"/>
          <p:nvPr/>
        </p:nvSpPr>
        <p:spPr>
          <a:xfrm>
            <a:off x="3716208" y="520579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E38635-0C3E-8255-2334-7A29D6616B71}"/>
              </a:ext>
            </a:extLst>
          </p:cNvPr>
          <p:cNvSpPr txBox="1"/>
          <p:nvPr/>
        </p:nvSpPr>
        <p:spPr>
          <a:xfrm>
            <a:off x="5570771" y="522541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EF55DF-49F4-6B59-93D5-D1F6FB5F74D1}"/>
              </a:ext>
            </a:extLst>
          </p:cNvPr>
          <p:cNvSpPr txBox="1"/>
          <p:nvPr/>
        </p:nvSpPr>
        <p:spPr>
          <a:xfrm>
            <a:off x="7425593" y="522635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36B07-5AB4-0AC4-2FED-D01A6115465F}"/>
              </a:ext>
            </a:extLst>
          </p:cNvPr>
          <p:cNvSpPr txBox="1"/>
          <p:nvPr/>
        </p:nvSpPr>
        <p:spPr>
          <a:xfrm>
            <a:off x="9265102" y="5225415"/>
            <a:ext cx="431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127296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1289</TotalTime>
  <Words>181</Words>
  <Application>Microsoft Office PowerPoint</Application>
  <PresentationFormat>Custom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Cole Leslie</dc:creator>
  <cp:lastModifiedBy>cbeshears</cp:lastModifiedBy>
  <cp:revision>29</cp:revision>
  <dcterms:created xsi:type="dcterms:W3CDTF">2024-11-06T20:04:04Z</dcterms:created>
  <dcterms:modified xsi:type="dcterms:W3CDTF">2026-05-15T16:12:20Z</dcterms:modified>
</cp:coreProperties>
</file>